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4F32B-8D85-4205-A70B-F58F661AA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995C71-3183-4759-99DE-7ED0371C1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DC0EC-F3B8-439D-B210-4AABE585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B172-5886-4565-895B-282B8DD4302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ADCD1-C414-469D-80B1-49C8668B9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AB45-B287-4766-8707-4DEA22AFC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E434-53B6-4441-914E-BC7A70337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0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FFC5B-6051-4079-A71E-45C466A27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D8210-4D42-4FB9-95CE-FBFCE6ABA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B36FD-32A9-46BA-AE59-AEDA66929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B172-5886-4565-895B-282B8DD4302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22838-46CD-4573-A843-1E9EF4EB9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379F-AA50-4179-B340-AC24A78B3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E434-53B6-4441-914E-BC7A70337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8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1712EC-A843-49AD-B0E6-5D77F36A0A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C1353A-E7C7-4E98-BD27-2C78DBFF3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7AC24-B43A-4D26-B5D8-BC0445D76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B172-5886-4565-895B-282B8DD4302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7AADA-8FC7-4686-80FE-86761C3F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E63A-7897-4C7B-8922-62435A25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E434-53B6-4441-914E-BC7A70337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6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EE93A-1693-4430-9B12-9C975B4BD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8BF73-4946-4637-9E61-33B0BE8BA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4664F-970E-4051-94DC-E2EB1B9F7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B172-5886-4565-895B-282B8DD4302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73966-920D-4F34-9DAF-B188B6E83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4C653-A3D7-46A7-9978-1B56589CE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E434-53B6-4441-914E-BC7A70337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8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DEEC8-980D-42E9-A6C9-50400EF9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8DCFA-0E56-407E-979C-1A84AFE50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EBCCA-6E55-417A-AB55-A6682A783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B172-5886-4565-895B-282B8DD4302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D3B6B-67F8-4E8B-BD11-C1113C29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DA2F1-B62B-435C-A87F-ACF8C7D6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E434-53B6-4441-914E-BC7A70337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1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144E1-48A8-4332-8DE2-6DFDDFCBC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C5846-E869-4EEC-B9F3-CE9928514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0DFD3-12ED-4E6F-BF4F-CB850660E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EF32B-8E56-4BE7-924E-036F2ABE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B172-5886-4565-895B-282B8DD4302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D51E1-D2AA-4A9B-87BE-B281215E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5DCC6-FCA4-4BDD-AD25-11D3A17C8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E434-53B6-4441-914E-BC7A70337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3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45F1-9B7A-48AD-990F-E91934222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9A166-5FEE-4343-B0B7-02D77FE97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46E0A-86AB-4270-B07D-9619A6E7C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22C83C-5F92-45D0-B43E-AE0C9197B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2CDE72-F789-47E5-A405-93C07CD8C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C1EFCB-A49F-42CE-B47D-3994E1C8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B172-5886-4565-895B-282B8DD4302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E9F0A5-14FC-41B8-ADDF-6BE68326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7C0331-2435-41C6-B227-19C6713C6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E434-53B6-4441-914E-BC7A70337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2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535FF-56F1-4A10-97DB-DB1938ACE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8C0CF-9B85-401B-8061-3FE5B5ACA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B172-5886-4565-895B-282B8DD4302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D37820-A0D1-42BC-BA90-FED24320A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5B02D-3DFF-48A6-A915-BF5DCA43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E434-53B6-4441-914E-BC7A70337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9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54D5B-18EE-4BA8-9BB0-E9F437846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B172-5886-4565-895B-282B8DD4302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4D57B3-0B0C-434E-BB6D-CC70D3C70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77E51-9655-4BF6-98EC-2B2C222B7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E434-53B6-4441-914E-BC7A70337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3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62FEB-8F4C-44D6-8C33-3BCB07EB4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3F53B-98E3-4EB9-94D1-303168C3D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F65D8-E682-4924-9E2D-23C9D8D84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0468EB-6A17-4A98-A59E-78F6A2B44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B172-5886-4565-895B-282B8DD4302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D077F-824A-4D96-9121-1A8ED1235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243E1-CD72-49EB-8E94-779006DF5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E434-53B6-4441-914E-BC7A70337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8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4600A-6104-45A2-840B-1E3FC0CE1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789167-CB76-4690-ACCD-E4F7798699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4FD89-515B-451D-A072-C5A98B940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50330F-9939-49AF-845F-92B6B299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B172-5886-4565-895B-282B8DD4302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78DD2-F4F0-432F-9FEA-7A1452905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21157-076F-47CD-98D9-959CCA9EC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E434-53B6-4441-914E-BC7A70337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4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AB36DB-4DC0-4BE0-A9DD-2FF46451F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23F05-0AAD-461B-BD46-4BEFDB75A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499E6-3787-46D2-A8A6-CBB8FBEF3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BB172-5886-4565-895B-282B8DD43027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D753D-FBB1-41CF-86D9-5B4EA659D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2F07B-AE7D-4083-BA14-7C2590C47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8E434-53B6-4441-914E-BC7A70337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9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336A2-CB30-40D2-A812-49F6796E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115"/>
          </a:xfrm>
        </p:spPr>
        <p:txBody>
          <a:bodyPr>
            <a:normAutofit/>
          </a:bodyPr>
          <a:lstStyle/>
          <a:p>
            <a:r>
              <a:rPr lang="en-US" sz="6000" dirty="0"/>
              <a:t>PowerPoint: memes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44E387D-15F7-472F-95BD-CA08E18DB7BB}"/>
              </a:ext>
            </a:extLst>
          </p:cNvPr>
          <p:cNvSpPr txBox="1">
            <a:spLocks/>
          </p:cNvSpPr>
          <p:nvPr/>
        </p:nvSpPr>
        <p:spPr>
          <a:xfrm>
            <a:off x="838200" y="346075"/>
            <a:ext cx="10515600" cy="5873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02432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C8164DC3-1B2D-43BF-816D-F27C72BA2607}"/>
              </a:ext>
            </a:extLst>
          </p:cNvPr>
          <p:cNvSpPr/>
          <p:nvPr/>
        </p:nvSpPr>
        <p:spPr>
          <a:xfrm>
            <a:off x="457200" y="390525"/>
            <a:ext cx="11410950" cy="6191250"/>
          </a:xfrm>
          <a:prstGeom prst="snip2DiagRect">
            <a:avLst/>
          </a:prstGeom>
          <a:solidFill>
            <a:schemeClr val="accent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EF8A3C-9A99-4B4F-BA04-D37EA3332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6025" y="862356"/>
            <a:ext cx="3876675" cy="51755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97BCBD0-8931-484C-99CB-AE250E6F8334}"/>
              </a:ext>
            </a:extLst>
          </p:cNvPr>
          <p:cNvSpPr txBox="1"/>
          <p:nvPr/>
        </p:nvSpPr>
        <p:spPr>
          <a:xfrm>
            <a:off x="1362075" y="1152525"/>
            <a:ext cx="3162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When you want to grow up faster:</a:t>
            </a:r>
          </a:p>
        </p:txBody>
      </p:sp>
    </p:spTree>
    <p:extLst>
      <p:ext uri="{BB962C8B-B14F-4D97-AF65-F5344CB8AC3E}">
        <p14:creationId xmlns:p14="http://schemas.microsoft.com/office/powerpoint/2010/main" val="294052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F8310D4D-7365-4F28-A176-5678F9B1E5F6}"/>
              </a:ext>
            </a:extLst>
          </p:cNvPr>
          <p:cNvSpPr/>
          <p:nvPr/>
        </p:nvSpPr>
        <p:spPr>
          <a:xfrm>
            <a:off x="161925" y="171449"/>
            <a:ext cx="11791950" cy="6391275"/>
          </a:xfrm>
          <a:prstGeom prst="snip2DiagRect">
            <a:avLst/>
          </a:prstGeom>
          <a:solidFill>
            <a:schemeClr val="accent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E9675C-F181-445B-817D-84360F60A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613" y="411895"/>
            <a:ext cx="9071287" cy="60365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5F2ED1-0B35-4EF1-92F4-F31D5D9A10B5}"/>
              </a:ext>
            </a:extLst>
          </p:cNvPr>
          <p:cNvSpPr txBox="1"/>
          <p:nvPr/>
        </p:nvSpPr>
        <p:spPr>
          <a:xfrm>
            <a:off x="4586287" y="571499"/>
            <a:ext cx="3019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Bad hair day</a:t>
            </a:r>
          </a:p>
        </p:txBody>
      </p:sp>
    </p:spTree>
    <p:extLst>
      <p:ext uri="{BB962C8B-B14F-4D97-AF65-F5344CB8AC3E}">
        <p14:creationId xmlns:p14="http://schemas.microsoft.com/office/powerpoint/2010/main" val="45180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0FB356C8-1E7F-48EE-827F-72A462178035}"/>
              </a:ext>
            </a:extLst>
          </p:cNvPr>
          <p:cNvSpPr/>
          <p:nvPr/>
        </p:nvSpPr>
        <p:spPr>
          <a:xfrm>
            <a:off x="416560" y="294640"/>
            <a:ext cx="11409680" cy="6299200"/>
          </a:xfrm>
          <a:prstGeom prst="snip2Diag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1853C6-BC52-47B8-9FF2-6EFAFF5ED3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688" y="748665"/>
            <a:ext cx="9572625" cy="53606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363977-9817-421A-B96A-5028B7FCC237}"/>
              </a:ext>
            </a:extLst>
          </p:cNvPr>
          <p:cNvSpPr txBox="1"/>
          <p:nvPr/>
        </p:nvSpPr>
        <p:spPr>
          <a:xfrm>
            <a:off x="1709737" y="818515"/>
            <a:ext cx="917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When you and your sibling both want the last cookie.</a:t>
            </a:r>
          </a:p>
        </p:txBody>
      </p:sp>
    </p:spTree>
    <p:extLst>
      <p:ext uri="{BB962C8B-B14F-4D97-AF65-F5344CB8AC3E}">
        <p14:creationId xmlns:p14="http://schemas.microsoft.com/office/powerpoint/2010/main" val="162276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6471C884-01DE-4019-A361-712A2AEC9B18}"/>
              </a:ext>
            </a:extLst>
          </p:cNvPr>
          <p:cNvSpPr/>
          <p:nvPr/>
        </p:nvSpPr>
        <p:spPr>
          <a:xfrm>
            <a:off x="352425" y="304800"/>
            <a:ext cx="11639550" cy="6296025"/>
          </a:xfrm>
          <a:prstGeom prst="snip2Diag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8F8C13-4261-4C21-AD6F-844878870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552450"/>
            <a:ext cx="8896350" cy="55483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9756DD4-481C-4B83-80DC-FCAAC5C6809E}"/>
              </a:ext>
            </a:extLst>
          </p:cNvPr>
          <p:cNvSpPr txBox="1"/>
          <p:nvPr/>
        </p:nvSpPr>
        <p:spPr>
          <a:xfrm rot="10800000" flipH="1" flipV="1">
            <a:off x="7414257" y="1429377"/>
            <a:ext cx="24326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When you do something wrong and you hear Mom coming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182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D330F947-40F9-481A-B27B-64C26B4C420C}"/>
              </a:ext>
            </a:extLst>
          </p:cNvPr>
          <p:cNvSpPr/>
          <p:nvPr/>
        </p:nvSpPr>
        <p:spPr>
          <a:xfrm>
            <a:off x="171450" y="228600"/>
            <a:ext cx="11782425" cy="6391275"/>
          </a:xfrm>
          <a:prstGeom prst="snip2Diag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1AF0C7-5FAE-4B67-84C0-F097B6BAA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130" y="771126"/>
            <a:ext cx="8024813" cy="54776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74B25D-2B36-4A0F-A0BD-27B21B98D62C}"/>
              </a:ext>
            </a:extLst>
          </p:cNvPr>
          <p:cNvSpPr txBox="1"/>
          <p:nvPr/>
        </p:nvSpPr>
        <p:spPr>
          <a:xfrm>
            <a:off x="2368154" y="771126"/>
            <a:ext cx="7096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When you refuse to go to sleep.</a:t>
            </a:r>
          </a:p>
        </p:txBody>
      </p:sp>
    </p:spTree>
    <p:extLst>
      <p:ext uri="{BB962C8B-B14F-4D97-AF65-F5344CB8AC3E}">
        <p14:creationId xmlns:p14="http://schemas.microsoft.com/office/powerpoint/2010/main" val="135115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5C48AA86-21FC-4A2F-9C3C-CABD2BD87509}"/>
              </a:ext>
            </a:extLst>
          </p:cNvPr>
          <p:cNvSpPr/>
          <p:nvPr/>
        </p:nvSpPr>
        <p:spPr>
          <a:xfrm>
            <a:off x="361950" y="304800"/>
            <a:ext cx="11439525" cy="6191250"/>
          </a:xfrm>
          <a:prstGeom prst="snip2Diag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47E233-0E52-45DD-8BBD-10932588B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25" y="795337"/>
            <a:ext cx="7124700" cy="52101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FA7537-9811-465D-AC52-EBF7EB00C60A}"/>
              </a:ext>
            </a:extLst>
          </p:cNvPr>
          <p:cNvSpPr txBox="1"/>
          <p:nvPr/>
        </p:nvSpPr>
        <p:spPr>
          <a:xfrm>
            <a:off x="3228975" y="1343025"/>
            <a:ext cx="549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What are you looking at?</a:t>
            </a:r>
          </a:p>
        </p:txBody>
      </p:sp>
    </p:spTree>
    <p:extLst>
      <p:ext uri="{BB962C8B-B14F-4D97-AF65-F5344CB8AC3E}">
        <p14:creationId xmlns:p14="http://schemas.microsoft.com/office/powerpoint/2010/main" val="388937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FF04C404-A67D-4C30-AAF8-0620C55BED38}"/>
              </a:ext>
            </a:extLst>
          </p:cNvPr>
          <p:cNvSpPr/>
          <p:nvPr/>
        </p:nvSpPr>
        <p:spPr>
          <a:xfrm>
            <a:off x="495300" y="457200"/>
            <a:ext cx="11268075" cy="6086475"/>
          </a:xfrm>
          <a:prstGeom prst="snip2DiagRect">
            <a:avLst/>
          </a:prstGeom>
          <a:solidFill>
            <a:schemeClr val="accent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E4B149-20C4-4DDC-9696-7E2C14C49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2275" y="952500"/>
            <a:ext cx="2552700" cy="53244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64395F-A9F6-46BC-9708-BBFCACF835C2}"/>
              </a:ext>
            </a:extLst>
          </p:cNvPr>
          <p:cNvSpPr txBox="1"/>
          <p:nvPr/>
        </p:nvSpPr>
        <p:spPr>
          <a:xfrm>
            <a:off x="1566862" y="1295400"/>
            <a:ext cx="45624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When you just got diamonds and you fall in lava: </a:t>
            </a:r>
          </a:p>
        </p:txBody>
      </p:sp>
    </p:spTree>
    <p:extLst>
      <p:ext uri="{BB962C8B-B14F-4D97-AF65-F5344CB8AC3E}">
        <p14:creationId xmlns:p14="http://schemas.microsoft.com/office/powerpoint/2010/main" val="2546036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EEFFB4C4-86BC-4001-9126-BFEAFE95D597}"/>
              </a:ext>
            </a:extLst>
          </p:cNvPr>
          <p:cNvSpPr/>
          <p:nvPr/>
        </p:nvSpPr>
        <p:spPr>
          <a:xfrm>
            <a:off x="495300" y="438150"/>
            <a:ext cx="11296650" cy="6048375"/>
          </a:xfrm>
          <a:prstGeom prst="snip2DiagRect">
            <a:avLst/>
          </a:prstGeom>
          <a:solidFill>
            <a:schemeClr val="accent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EA5F93-F1AB-4C66-9CEC-A846B6B2E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732" y="1009650"/>
            <a:ext cx="8416018" cy="47129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D9B635-E47C-4F9C-87D9-7536C86C1134}"/>
              </a:ext>
            </a:extLst>
          </p:cNvPr>
          <p:cNvSpPr txBox="1"/>
          <p:nvPr/>
        </p:nvSpPr>
        <p:spPr>
          <a:xfrm>
            <a:off x="2019300" y="1009650"/>
            <a:ext cx="7829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Minecraft players see this in their nightmares…</a:t>
            </a:r>
          </a:p>
        </p:txBody>
      </p:sp>
    </p:spTree>
    <p:extLst>
      <p:ext uri="{BB962C8B-B14F-4D97-AF65-F5344CB8AC3E}">
        <p14:creationId xmlns:p14="http://schemas.microsoft.com/office/powerpoint/2010/main" val="3074931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42CECAC8-42C2-4139-8FA0-B645FDFC9F06}"/>
              </a:ext>
            </a:extLst>
          </p:cNvPr>
          <p:cNvSpPr/>
          <p:nvPr/>
        </p:nvSpPr>
        <p:spPr>
          <a:xfrm>
            <a:off x="514350" y="409575"/>
            <a:ext cx="11391900" cy="6276975"/>
          </a:xfrm>
          <a:prstGeom prst="snip2DiagRect">
            <a:avLst/>
          </a:prstGeom>
          <a:solidFill>
            <a:schemeClr val="accent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C8F55D-5BDD-41A5-A4C6-86EDA55EC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464" y="723900"/>
            <a:ext cx="9878786" cy="55321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FD8D5-0A42-4D8C-8245-30B808DDE5F1}"/>
              </a:ext>
            </a:extLst>
          </p:cNvPr>
          <p:cNvSpPr txBox="1"/>
          <p:nvPr/>
        </p:nvSpPr>
        <p:spPr>
          <a:xfrm>
            <a:off x="1265464" y="723900"/>
            <a:ext cx="2525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Wait… how do I get out?</a:t>
            </a:r>
          </a:p>
        </p:txBody>
      </p:sp>
    </p:spTree>
    <p:extLst>
      <p:ext uri="{BB962C8B-B14F-4D97-AF65-F5344CB8AC3E}">
        <p14:creationId xmlns:p14="http://schemas.microsoft.com/office/powerpoint/2010/main" val="775982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FB3F928C-16E1-4AF9-AB46-145CEFC61C28}"/>
              </a:ext>
            </a:extLst>
          </p:cNvPr>
          <p:cNvSpPr/>
          <p:nvPr/>
        </p:nvSpPr>
        <p:spPr>
          <a:xfrm>
            <a:off x="495300" y="271461"/>
            <a:ext cx="11391900" cy="6315075"/>
          </a:xfrm>
          <a:prstGeom prst="snip2DiagRect">
            <a:avLst/>
          </a:prstGeom>
          <a:solidFill>
            <a:schemeClr val="accent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FAB365-ED7B-475D-ACF9-3C1DFDC9F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701" y="661985"/>
            <a:ext cx="5695950" cy="55340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9DA05E-24B0-44C3-9B67-FA5E0C079A2E}"/>
              </a:ext>
            </a:extLst>
          </p:cNvPr>
          <p:cNvSpPr txBox="1"/>
          <p:nvPr/>
        </p:nvSpPr>
        <p:spPr>
          <a:xfrm>
            <a:off x="1038225" y="885825"/>
            <a:ext cx="26479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When you tell your baby that you ran out of milk:</a:t>
            </a:r>
          </a:p>
        </p:txBody>
      </p:sp>
    </p:spTree>
    <p:extLst>
      <p:ext uri="{BB962C8B-B14F-4D97-AF65-F5344CB8AC3E}">
        <p14:creationId xmlns:p14="http://schemas.microsoft.com/office/powerpoint/2010/main" val="385476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89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PowerPoint: memes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 (Gabe) Houston (Student)</dc:creator>
  <cp:lastModifiedBy>Gabriel (Gabe) Houston (Student)</cp:lastModifiedBy>
  <cp:revision>15</cp:revision>
  <dcterms:created xsi:type="dcterms:W3CDTF">2020-05-23T08:48:57Z</dcterms:created>
  <dcterms:modified xsi:type="dcterms:W3CDTF">2020-05-23T14:03:26Z</dcterms:modified>
</cp:coreProperties>
</file>